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C67E08-556C-44CB-ABFB-C4D95B1B0AF2}" v="12" dt="2026-06-30T16:34:46.5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if siddiqui" userId="96bb672f4a89912b" providerId="LiveId" clId="{A8B009FD-9389-4E07-BCFA-EC92353844F4}"/>
    <pc:docChg chg="undo custSel modSld">
      <pc:chgData name="saif siddiqui" userId="96bb672f4a89912b" providerId="LiveId" clId="{A8B009FD-9389-4E07-BCFA-EC92353844F4}" dt="2026-06-30T16:35:29.315" v="394" actId="732"/>
      <pc:docMkLst>
        <pc:docMk/>
      </pc:docMkLst>
      <pc:sldChg chg="addSp modSp mod">
        <pc:chgData name="saif siddiqui" userId="96bb672f4a89912b" providerId="LiveId" clId="{A8B009FD-9389-4E07-BCFA-EC92353844F4}" dt="2026-06-30T05:41:44.165" v="309" actId="1076"/>
        <pc:sldMkLst>
          <pc:docMk/>
          <pc:sldMk cId="3975747781" sldId="257"/>
        </pc:sldMkLst>
        <pc:spChg chg="mod">
          <ac:chgData name="saif siddiqui" userId="96bb672f4a89912b" providerId="LiveId" clId="{A8B009FD-9389-4E07-BCFA-EC92353844F4}" dt="2026-06-30T05:37:59.342" v="298" actId="2711"/>
          <ac:spMkLst>
            <pc:docMk/>
            <pc:sldMk cId="3975747781" sldId="257"/>
            <ac:spMk id="2" creationId="{CBB52DB1-079D-8F21-10F0-0D24B8F757A2}"/>
          </ac:spMkLst>
        </pc:spChg>
        <pc:spChg chg="mod">
          <ac:chgData name="saif siddiqui" userId="96bb672f4a89912b" providerId="LiveId" clId="{A8B009FD-9389-4E07-BCFA-EC92353844F4}" dt="2026-06-30T05:38:12.239" v="299" actId="2711"/>
          <ac:spMkLst>
            <pc:docMk/>
            <pc:sldMk cId="3975747781" sldId="257"/>
            <ac:spMk id="3" creationId="{950CAACB-1EE3-6C95-287C-69761199A017}"/>
          </ac:spMkLst>
        </pc:spChg>
        <pc:picChg chg="add mod">
          <ac:chgData name="saif siddiqui" userId="96bb672f4a89912b" providerId="LiveId" clId="{A8B009FD-9389-4E07-BCFA-EC92353844F4}" dt="2026-06-30T05:41:44.165" v="309" actId="1076"/>
          <ac:picMkLst>
            <pc:docMk/>
            <pc:sldMk cId="3975747781" sldId="257"/>
            <ac:picMk id="4" creationId="{0B6554E9-40A8-C76A-EC77-E34F643486A5}"/>
          </ac:picMkLst>
        </pc:picChg>
      </pc:sldChg>
      <pc:sldChg chg="addSp modSp mod">
        <pc:chgData name="saif siddiqui" userId="96bb672f4a89912b" providerId="LiveId" clId="{A8B009FD-9389-4E07-BCFA-EC92353844F4}" dt="2026-06-30T05:43:04.306" v="312" actId="1076"/>
        <pc:sldMkLst>
          <pc:docMk/>
          <pc:sldMk cId="1357649956" sldId="258"/>
        </pc:sldMkLst>
        <pc:spChg chg="mod">
          <ac:chgData name="saif siddiqui" userId="96bb672f4a89912b" providerId="LiveId" clId="{A8B009FD-9389-4E07-BCFA-EC92353844F4}" dt="2026-06-30T04:53:38.298" v="297"/>
          <ac:spMkLst>
            <pc:docMk/>
            <pc:sldMk cId="1357649956" sldId="258"/>
            <ac:spMk id="2" creationId="{565FF8CF-5694-2CC8-B729-F5361B974CEA}"/>
          </ac:spMkLst>
        </pc:spChg>
        <pc:spChg chg="mod">
          <ac:chgData name="saif siddiqui" userId="96bb672f4a89912b" providerId="LiveId" clId="{A8B009FD-9389-4E07-BCFA-EC92353844F4}" dt="2026-06-30T04:53:38.298" v="297"/>
          <ac:spMkLst>
            <pc:docMk/>
            <pc:sldMk cId="1357649956" sldId="258"/>
            <ac:spMk id="3" creationId="{F9F90F1B-B4B6-31E7-0800-0EE02C6E8790}"/>
          </ac:spMkLst>
        </pc:spChg>
        <pc:picChg chg="add mod">
          <ac:chgData name="saif siddiqui" userId="96bb672f4a89912b" providerId="LiveId" clId="{A8B009FD-9389-4E07-BCFA-EC92353844F4}" dt="2026-06-30T05:43:04.306" v="312" actId="1076"/>
          <ac:picMkLst>
            <pc:docMk/>
            <pc:sldMk cId="1357649956" sldId="258"/>
            <ac:picMk id="4" creationId="{858BDBAB-4C04-A7C6-E9BF-179AC0566530}"/>
          </ac:picMkLst>
        </pc:picChg>
      </pc:sldChg>
      <pc:sldChg chg="addSp delSp modSp mod">
        <pc:chgData name="saif siddiqui" userId="96bb672f4a89912b" providerId="LiveId" clId="{A8B009FD-9389-4E07-BCFA-EC92353844F4}" dt="2026-06-30T05:47:19.092" v="329" actId="14100"/>
        <pc:sldMkLst>
          <pc:docMk/>
          <pc:sldMk cId="483373083" sldId="259"/>
        </pc:sldMkLst>
        <pc:spChg chg="mod">
          <ac:chgData name="saif siddiqui" userId="96bb672f4a89912b" providerId="LiveId" clId="{A8B009FD-9389-4E07-BCFA-EC92353844F4}" dt="2026-06-30T04:53:38.298" v="297"/>
          <ac:spMkLst>
            <pc:docMk/>
            <pc:sldMk cId="483373083" sldId="259"/>
            <ac:spMk id="2" creationId="{1EB1A216-896A-E3D6-2928-FD702EFE445B}"/>
          </ac:spMkLst>
        </pc:spChg>
        <pc:spChg chg="mod">
          <ac:chgData name="saif siddiqui" userId="96bb672f4a89912b" providerId="LiveId" clId="{A8B009FD-9389-4E07-BCFA-EC92353844F4}" dt="2026-06-30T05:43:17.248" v="314" actId="20577"/>
          <ac:spMkLst>
            <pc:docMk/>
            <pc:sldMk cId="483373083" sldId="259"/>
            <ac:spMk id="3" creationId="{DCC2D096-7792-1A13-D3F1-D30E53139624}"/>
          </ac:spMkLst>
        </pc:spChg>
        <pc:picChg chg="add del mod">
          <ac:chgData name="saif siddiqui" userId="96bb672f4a89912b" providerId="LiveId" clId="{A8B009FD-9389-4E07-BCFA-EC92353844F4}" dt="2026-06-30T05:45:46.017" v="318" actId="21"/>
          <ac:picMkLst>
            <pc:docMk/>
            <pc:sldMk cId="483373083" sldId="259"/>
            <ac:picMk id="4" creationId="{F61A8639-947A-1CFC-8E80-31E90A4F389E}"/>
          </ac:picMkLst>
        </pc:picChg>
        <pc:picChg chg="add mod">
          <ac:chgData name="saif siddiqui" userId="96bb672f4a89912b" providerId="LiveId" clId="{A8B009FD-9389-4E07-BCFA-EC92353844F4}" dt="2026-06-30T05:47:19.092" v="329" actId="14100"/>
          <ac:picMkLst>
            <pc:docMk/>
            <pc:sldMk cId="483373083" sldId="259"/>
            <ac:picMk id="5" creationId="{E81AE0EE-3761-FF31-79C8-B4A50E286FE7}"/>
          </ac:picMkLst>
        </pc:picChg>
      </pc:sldChg>
      <pc:sldChg chg="addSp delSp modSp mod">
        <pc:chgData name="saif siddiqui" userId="96bb672f4a89912b" providerId="LiveId" clId="{A8B009FD-9389-4E07-BCFA-EC92353844F4}" dt="2026-06-30T05:50:28.566" v="351" actId="1076"/>
        <pc:sldMkLst>
          <pc:docMk/>
          <pc:sldMk cId="2453507484" sldId="260"/>
        </pc:sldMkLst>
        <pc:spChg chg="mod">
          <ac:chgData name="saif siddiqui" userId="96bb672f4a89912b" providerId="LiveId" clId="{A8B009FD-9389-4E07-BCFA-EC92353844F4}" dt="2026-06-30T04:53:38.298" v="297"/>
          <ac:spMkLst>
            <pc:docMk/>
            <pc:sldMk cId="2453507484" sldId="260"/>
            <ac:spMk id="2" creationId="{7377AC89-1CCD-DA08-9AD6-23EA71D93545}"/>
          </ac:spMkLst>
        </pc:spChg>
        <pc:spChg chg="mod">
          <ac:chgData name="saif siddiqui" userId="96bb672f4a89912b" providerId="LiveId" clId="{A8B009FD-9389-4E07-BCFA-EC92353844F4}" dt="2026-06-30T04:53:38.298" v="297"/>
          <ac:spMkLst>
            <pc:docMk/>
            <pc:sldMk cId="2453507484" sldId="260"/>
            <ac:spMk id="3" creationId="{1239F7A8-7B35-55E4-59D5-3D7941929F84}"/>
          </ac:spMkLst>
        </pc:spChg>
        <pc:spChg chg="add del">
          <ac:chgData name="saif siddiqui" userId="96bb672f4a89912b" providerId="LiveId" clId="{A8B009FD-9389-4E07-BCFA-EC92353844F4}" dt="2026-06-30T05:49:01.258" v="332" actId="22"/>
          <ac:spMkLst>
            <pc:docMk/>
            <pc:sldMk cId="2453507484" sldId="260"/>
            <ac:spMk id="5" creationId="{D0BAD5FF-86EF-3D68-659D-E0B8395669FD}"/>
          </ac:spMkLst>
        </pc:spChg>
        <pc:picChg chg="add del mod">
          <ac:chgData name="saif siddiqui" userId="96bb672f4a89912b" providerId="LiveId" clId="{A8B009FD-9389-4E07-BCFA-EC92353844F4}" dt="2026-06-30T05:50:13.884" v="347" actId="21"/>
          <ac:picMkLst>
            <pc:docMk/>
            <pc:sldMk cId="2453507484" sldId="260"/>
            <ac:picMk id="7" creationId="{23E66121-120C-03D4-2CC0-3D7A4D56E77A}"/>
          </ac:picMkLst>
        </pc:picChg>
        <pc:picChg chg="add mod">
          <ac:chgData name="saif siddiqui" userId="96bb672f4a89912b" providerId="LiveId" clId="{A8B009FD-9389-4E07-BCFA-EC92353844F4}" dt="2026-06-30T05:50:28.566" v="351" actId="1076"/>
          <ac:picMkLst>
            <pc:docMk/>
            <pc:sldMk cId="2453507484" sldId="260"/>
            <ac:picMk id="8" creationId="{B0EAE00C-7198-EC0C-BDB3-BCF36E5EA868}"/>
          </ac:picMkLst>
        </pc:picChg>
      </pc:sldChg>
      <pc:sldChg chg="addSp modSp mod">
        <pc:chgData name="saif siddiqui" userId="96bb672f4a89912b" providerId="LiveId" clId="{A8B009FD-9389-4E07-BCFA-EC92353844F4}" dt="2026-06-30T05:53:13.659" v="362" actId="14100"/>
        <pc:sldMkLst>
          <pc:docMk/>
          <pc:sldMk cId="781097375" sldId="261"/>
        </pc:sldMkLst>
        <pc:spChg chg="mod">
          <ac:chgData name="saif siddiqui" userId="96bb672f4a89912b" providerId="LiveId" clId="{A8B009FD-9389-4E07-BCFA-EC92353844F4}" dt="2026-06-30T04:53:38.298" v="297"/>
          <ac:spMkLst>
            <pc:docMk/>
            <pc:sldMk cId="781097375" sldId="261"/>
            <ac:spMk id="2" creationId="{DD51B299-9AF9-FB3B-67BE-6105C2D88671}"/>
          </ac:spMkLst>
        </pc:spChg>
        <pc:spChg chg="mod">
          <ac:chgData name="saif siddiqui" userId="96bb672f4a89912b" providerId="LiveId" clId="{A8B009FD-9389-4E07-BCFA-EC92353844F4}" dt="2026-06-30T04:53:38.298" v="297"/>
          <ac:spMkLst>
            <pc:docMk/>
            <pc:sldMk cId="781097375" sldId="261"/>
            <ac:spMk id="3" creationId="{EE857279-C257-9AD4-56A5-3ED4B2265DB1}"/>
          </ac:spMkLst>
        </pc:spChg>
        <pc:picChg chg="add mod">
          <ac:chgData name="saif siddiqui" userId="96bb672f4a89912b" providerId="LiveId" clId="{A8B009FD-9389-4E07-BCFA-EC92353844F4}" dt="2026-06-30T05:53:13.659" v="362" actId="14100"/>
          <ac:picMkLst>
            <pc:docMk/>
            <pc:sldMk cId="781097375" sldId="261"/>
            <ac:picMk id="4" creationId="{6F354AF6-542B-B2EE-9FCD-2B08D58BF8E1}"/>
          </ac:picMkLst>
        </pc:picChg>
      </pc:sldChg>
      <pc:sldChg chg="modSp mod">
        <pc:chgData name="saif siddiqui" userId="96bb672f4a89912b" providerId="LiveId" clId="{A8B009FD-9389-4E07-BCFA-EC92353844F4}" dt="2026-06-30T05:55:54.488" v="372" actId="14100"/>
        <pc:sldMkLst>
          <pc:docMk/>
          <pc:sldMk cId="75153681" sldId="262"/>
        </pc:sldMkLst>
        <pc:spChg chg="mod">
          <ac:chgData name="saif siddiqui" userId="96bb672f4a89912b" providerId="LiveId" clId="{A8B009FD-9389-4E07-BCFA-EC92353844F4}" dt="2026-06-30T04:53:38.298" v="297"/>
          <ac:spMkLst>
            <pc:docMk/>
            <pc:sldMk cId="75153681" sldId="262"/>
            <ac:spMk id="2" creationId="{0AA038BF-654B-5382-18CF-1681B7CE33AE}"/>
          </ac:spMkLst>
        </pc:spChg>
        <pc:spChg chg="mod">
          <ac:chgData name="saif siddiqui" userId="96bb672f4a89912b" providerId="LiveId" clId="{A8B009FD-9389-4E07-BCFA-EC92353844F4}" dt="2026-06-30T04:53:38.298" v="297"/>
          <ac:spMkLst>
            <pc:docMk/>
            <pc:sldMk cId="75153681" sldId="262"/>
            <ac:spMk id="3" creationId="{115CAE61-E10F-48B4-853D-A26F5B784BCA}"/>
          </ac:spMkLst>
        </pc:spChg>
        <pc:picChg chg="mod">
          <ac:chgData name="saif siddiqui" userId="96bb672f4a89912b" providerId="LiveId" clId="{A8B009FD-9389-4E07-BCFA-EC92353844F4}" dt="2026-06-30T05:55:54.488" v="372" actId="14100"/>
          <ac:picMkLst>
            <pc:docMk/>
            <pc:sldMk cId="75153681" sldId="262"/>
            <ac:picMk id="4" creationId="{451736CD-3443-68FE-26F4-5E87C992BD7E}"/>
          </ac:picMkLst>
        </pc:picChg>
      </pc:sldChg>
      <pc:sldChg chg="addSp modSp mod">
        <pc:chgData name="saif siddiqui" userId="96bb672f4a89912b" providerId="LiveId" clId="{A8B009FD-9389-4E07-BCFA-EC92353844F4}" dt="2026-06-30T05:57:51.894" v="383" actId="1076"/>
        <pc:sldMkLst>
          <pc:docMk/>
          <pc:sldMk cId="2382231200" sldId="263"/>
        </pc:sldMkLst>
        <pc:spChg chg="mod">
          <ac:chgData name="saif siddiqui" userId="96bb672f4a89912b" providerId="LiveId" clId="{A8B009FD-9389-4E07-BCFA-EC92353844F4}" dt="2026-06-30T04:53:38.298" v="297"/>
          <ac:spMkLst>
            <pc:docMk/>
            <pc:sldMk cId="2382231200" sldId="263"/>
            <ac:spMk id="2" creationId="{DA7FF887-795D-53AD-75B4-B0E9C72CE244}"/>
          </ac:spMkLst>
        </pc:spChg>
        <pc:spChg chg="mod">
          <ac:chgData name="saif siddiqui" userId="96bb672f4a89912b" providerId="LiveId" clId="{A8B009FD-9389-4E07-BCFA-EC92353844F4}" dt="2026-06-30T05:56:34.559" v="373" actId="14100"/>
          <ac:spMkLst>
            <pc:docMk/>
            <pc:sldMk cId="2382231200" sldId="263"/>
            <ac:spMk id="3" creationId="{D276146A-F529-CEFE-4045-B4EC7FB9A518}"/>
          </ac:spMkLst>
        </pc:spChg>
        <pc:picChg chg="add mod">
          <ac:chgData name="saif siddiqui" userId="96bb672f4a89912b" providerId="LiveId" clId="{A8B009FD-9389-4E07-BCFA-EC92353844F4}" dt="2026-06-30T05:57:51.894" v="383" actId="1076"/>
          <ac:picMkLst>
            <pc:docMk/>
            <pc:sldMk cId="2382231200" sldId="263"/>
            <ac:picMk id="4" creationId="{418448FF-E653-539F-3456-4A2D2C367338}"/>
          </ac:picMkLst>
        </pc:picChg>
      </pc:sldChg>
      <pc:sldChg chg="modSp mod">
        <pc:chgData name="saif siddiqui" userId="96bb672f4a89912b" providerId="LiveId" clId="{A8B009FD-9389-4E07-BCFA-EC92353844F4}" dt="2026-06-30T04:53:38.298" v="297"/>
        <pc:sldMkLst>
          <pc:docMk/>
          <pc:sldMk cId="3837337652" sldId="264"/>
        </pc:sldMkLst>
        <pc:spChg chg="mod">
          <ac:chgData name="saif siddiqui" userId="96bb672f4a89912b" providerId="LiveId" clId="{A8B009FD-9389-4E07-BCFA-EC92353844F4}" dt="2026-06-30T04:53:38.298" v="297"/>
          <ac:spMkLst>
            <pc:docMk/>
            <pc:sldMk cId="3837337652" sldId="264"/>
            <ac:spMk id="2" creationId="{D38337FD-3598-BFB9-2E11-98DAB8829D1D}"/>
          </ac:spMkLst>
        </pc:spChg>
        <pc:spChg chg="mod">
          <ac:chgData name="saif siddiqui" userId="96bb672f4a89912b" providerId="LiveId" clId="{A8B009FD-9389-4E07-BCFA-EC92353844F4}" dt="2026-06-30T04:53:38.298" v="297"/>
          <ac:spMkLst>
            <pc:docMk/>
            <pc:sldMk cId="3837337652" sldId="264"/>
            <ac:spMk id="3" creationId="{A7BF6B13-C8F7-38DE-E220-134075974E64}"/>
          </ac:spMkLst>
        </pc:spChg>
      </pc:sldChg>
      <pc:sldChg chg="addSp modSp mod">
        <pc:chgData name="saif siddiqui" userId="96bb672f4a89912b" providerId="LiveId" clId="{A8B009FD-9389-4E07-BCFA-EC92353844F4}" dt="2026-06-30T16:35:29.315" v="394" actId="732"/>
        <pc:sldMkLst>
          <pc:docMk/>
          <pc:sldMk cId="3748434154" sldId="265"/>
        </pc:sldMkLst>
        <pc:spChg chg="mod">
          <ac:chgData name="saif siddiqui" userId="96bb672f4a89912b" providerId="LiveId" clId="{A8B009FD-9389-4E07-BCFA-EC92353844F4}" dt="2026-06-30T04:53:38.298" v="297"/>
          <ac:spMkLst>
            <pc:docMk/>
            <pc:sldMk cId="3748434154" sldId="265"/>
            <ac:spMk id="2" creationId="{5C52B57D-BCEE-959D-92E2-D84C1C3EEFFD}"/>
          </ac:spMkLst>
        </pc:spChg>
        <pc:spChg chg="mod">
          <ac:chgData name="saif siddiqui" userId="96bb672f4a89912b" providerId="LiveId" clId="{A8B009FD-9389-4E07-BCFA-EC92353844F4}" dt="2026-06-30T16:34:43.248" v="386"/>
          <ac:spMkLst>
            <pc:docMk/>
            <pc:sldMk cId="3748434154" sldId="265"/>
            <ac:spMk id="3" creationId="{60A841AB-EB18-3CF7-2000-B9728515F134}"/>
          </ac:spMkLst>
        </pc:spChg>
        <pc:spChg chg="add">
          <ac:chgData name="saif siddiqui" userId="96bb672f4a89912b" providerId="LiveId" clId="{A8B009FD-9389-4E07-BCFA-EC92353844F4}" dt="2026-06-30T16:34:38.321" v="385"/>
          <ac:spMkLst>
            <pc:docMk/>
            <pc:sldMk cId="3748434154" sldId="265"/>
            <ac:spMk id="5" creationId="{BD86C0D2-F495-0C21-7805-4485C8C62EA7}"/>
          </ac:spMkLst>
        </pc:spChg>
        <pc:picChg chg="add mod modCrop">
          <ac:chgData name="saif siddiqui" userId="96bb672f4a89912b" providerId="LiveId" clId="{A8B009FD-9389-4E07-BCFA-EC92353844F4}" dt="2026-06-30T16:35:29.315" v="394" actId="732"/>
          <ac:picMkLst>
            <pc:docMk/>
            <pc:sldMk cId="3748434154" sldId="265"/>
            <ac:picMk id="7" creationId="{0ACACDEA-B4C3-AA5C-59B7-2ACFFE8D929B}"/>
          </ac:picMkLst>
        </pc:picChg>
      </pc:sldChg>
      <pc:sldChg chg="modSp mod">
        <pc:chgData name="saif siddiqui" userId="96bb672f4a89912b" providerId="LiveId" clId="{A8B009FD-9389-4E07-BCFA-EC92353844F4}" dt="2026-06-30T04:53:26.717" v="295" actId="27636"/>
        <pc:sldMkLst>
          <pc:docMk/>
          <pc:sldMk cId="2726071897" sldId="267"/>
        </pc:sldMkLst>
        <pc:spChg chg="mod">
          <ac:chgData name="saif siddiqui" userId="96bb672f4a89912b" providerId="LiveId" clId="{A8B009FD-9389-4E07-BCFA-EC92353844F4}" dt="2026-06-30T04:50:09.315" v="6" actId="123"/>
          <ac:spMkLst>
            <pc:docMk/>
            <pc:sldMk cId="2726071897" sldId="267"/>
            <ac:spMk id="2" creationId="{17641267-D5B4-28FB-A941-8171558BA017}"/>
          </ac:spMkLst>
        </pc:spChg>
        <pc:spChg chg="mod">
          <ac:chgData name="saif siddiqui" userId="96bb672f4a89912b" providerId="LiveId" clId="{A8B009FD-9389-4E07-BCFA-EC92353844F4}" dt="2026-06-30T04:53:26.717" v="295" actId="27636"/>
          <ac:spMkLst>
            <pc:docMk/>
            <pc:sldMk cId="2726071897" sldId="267"/>
            <ac:spMk id="3" creationId="{5598F363-CAA8-07BA-CA84-1F9CEF78371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F2F9CFE-3C93-44DC-83E4-56B0FA305DAB}" type="datetimeFigureOut">
              <a:rPr lang="en-IN" smtClean="0"/>
              <a:t>30-06-2026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0AA78514-DD55-4F45-9641-FFB889112E77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5350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9CFE-3C93-44DC-83E4-56B0FA305DAB}" type="datetimeFigureOut">
              <a:rPr lang="en-IN" smtClean="0"/>
              <a:t>30-06-2026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8514-DD55-4F45-9641-FFB889112E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6949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9CFE-3C93-44DC-83E4-56B0FA305DAB}" type="datetimeFigureOut">
              <a:rPr lang="en-IN" smtClean="0"/>
              <a:t>30-06-2026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8514-DD55-4F45-9641-FFB889112E77}" type="slidenum">
              <a:rPr lang="en-IN" smtClean="0"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8764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9CFE-3C93-44DC-83E4-56B0FA305DAB}" type="datetimeFigureOut">
              <a:rPr lang="en-IN" smtClean="0"/>
              <a:t>30-06-2026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8514-DD55-4F45-9641-FFB889112E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6382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9CFE-3C93-44DC-83E4-56B0FA305DAB}" type="datetimeFigureOut">
              <a:rPr lang="en-IN" smtClean="0"/>
              <a:t>30-06-2026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8514-DD55-4F45-9641-FFB889112E77}" type="slidenum">
              <a:rPr lang="en-IN" smtClean="0"/>
              <a:t>‹#›</a:t>
            </a:fld>
            <a:endParaRPr lang="en-IN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6381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9CFE-3C93-44DC-83E4-56B0FA305DAB}" type="datetimeFigureOut">
              <a:rPr lang="en-IN" smtClean="0"/>
              <a:t>30-06-2026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8514-DD55-4F45-9641-FFB889112E77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2362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9CFE-3C93-44DC-83E4-56B0FA305DAB}" type="datetimeFigureOut">
              <a:rPr lang="en-IN" smtClean="0"/>
              <a:t>30-06-2026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8514-DD55-4F45-9641-FFB889112E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8805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9CFE-3C93-44DC-83E4-56B0FA305DAB}" type="datetimeFigureOut">
              <a:rPr lang="en-IN" smtClean="0"/>
              <a:t>30-06-2026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8514-DD55-4F45-9641-FFB889112E77}" type="slidenum">
              <a:rPr lang="en-IN" smtClean="0"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1668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9CFE-3C93-44DC-83E4-56B0FA305DAB}" type="datetimeFigureOut">
              <a:rPr lang="en-IN" smtClean="0"/>
              <a:t>30-06-2026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8514-DD55-4F45-9641-FFB889112E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1946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9CFE-3C93-44DC-83E4-56B0FA305DAB}" type="datetimeFigureOut">
              <a:rPr lang="en-IN" smtClean="0"/>
              <a:t>30-06-2026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8514-DD55-4F45-9641-FFB889112E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2879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9CFE-3C93-44DC-83E4-56B0FA305DAB}" type="datetimeFigureOut">
              <a:rPr lang="en-IN" smtClean="0"/>
              <a:t>30-06-2026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8514-DD55-4F45-9641-FFB889112E77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05374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9CFE-3C93-44DC-83E4-56B0FA305DAB}" type="datetimeFigureOut">
              <a:rPr lang="en-IN" smtClean="0"/>
              <a:t>30-06-2026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8514-DD55-4F45-9641-FFB889112E77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34096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9CFE-3C93-44DC-83E4-56B0FA305DAB}" type="datetimeFigureOut">
              <a:rPr lang="en-IN" smtClean="0"/>
              <a:t>30-06-2026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8514-DD55-4F45-9641-FFB889112E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72085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9CFE-3C93-44DC-83E4-56B0FA305DAB}" type="datetimeFigureOut">
              <a:rPr lang="en-IN" smtClean="0"/>
              <a:t>30-06-2026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8514-DD55-4F45-9641-FFB889112E77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13684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9CFE-3C93-44DC-83E4-56B0FA305DAB}" type="datetimeFigureOut">
              <a:rPr lang="en-IN" smtClean="0"/>
              <a:t>30-06-2026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8514-DD55-4F45-9641-FFB889112E77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11269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9CFE-3C93-44DC-83E4-56B0FA305DAB}" type="datetimeFigureOut">
              <a:rPr lang="en-IN" smtClean="0"/>
              <a:t>30-06-2026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8514-DD55-4F45-9641-FFB889112E77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46343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9CFE-3C93-44DC-83E4-56B0FA305DAB}" type="datetimeFigureOut">
              <a:rPr lang="en-IN" smtClean="0"/>
              <a:t>30-06-2026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78514-DD55-4F45-9641-FFB889112E77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0571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F2F9CFE-3C93-44DC-83E4-56B0FA305DAB}" type="datetimeFigureOut">
              <a:rPr lang="en-IN" smtClean="0"/>
              <a:t>30-06-2026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AA78514-DD55-4F45-9641-FFB889112E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8780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41267-D5B4-28FB-A941-8171558BA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66798"/>
          </a:xfrm>
        </p:spPr>
        <p:txBody>
          <a:bodyPr>
            <a:normAutofit fontScale="90000"/>
          </a:bodyPr>
          <a:lstStyle/>
          <a:p>
            <a:pPr algn="just"/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PROJECT REPORT IN FULFILMENT OF SUMMER INTERNSHIP PROJECT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98F363-CAA8-07BA-CA84-1F9CEF7837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7393"/>
            <a:ext cx="10515600" cy="399548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N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TOPIC:</a:t>
            </a: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IN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INTERNATIONAL ORGANIZATIONAL FOR</a:t>
            </a:r>
          </a:p>
          <a:p>
            <a:pPr marL="0" indent="0">
              <a:buNone/>
            </a:pPr>
            <a:r>
              <a:rPr lang="en-IN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STANDARDIZATION(ISO)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SUBMITTED BY:                                                                               SUBMITTED TO:</a:t>
            </a:r>
          </a:p>
          <a:p>
            <a:pPr marL="0" indent="0">
              <a:buNone/>
            </a:pPr>
            <a:r>
              <a:rPr lang="en-IN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Saniya Usmani                                                    Shashwat Singhal                                                                                                                         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26071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52DB1-079D-8F21-10F0-0D24B8F75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ISO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0CAACB-1EE3-6C95-287C-69761199A0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N" b="1" dirty="0"/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ISO stands for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Organization for Standardization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an independent, non-governmental international organization.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Established in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1947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Headquarters: Geneva.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Develops international standards to ensure quality, safety, and efficiency.</a:t>
            </a:r>
          </a:p>
          <a:p>
            <a:endParaRPr lang="en-IN" dirty="0"/>
          </a:p>
        </p:txBody>
      </p:sp>
      <p:pic>
        <p:nvPicPr>
          <p:cNvPr id="4" name="Picture 3" descr="Afghanistan-wins-ISO-membership.jpg (800×530)">
            <a:extLst>
              <a:ext uri="{FF2B5EF4-FFF2-40B4-BE49-F238E27FC236}">
                <a16:creationId xmlns:a16="http://schemas.microsoft.com/office/drawing/2014/main" id="{0B6554E9-40A8-C76A-EC77-E34F64348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896" y="638003"/>
            <a:ext cx="2340077" cy="157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747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FF8CF-5694-2CC8-B729-F5361B974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Objectives of ISO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F90F1B-B4B6-31E7-0800-0EE02C6E87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Improve product and service quality. </a:t>
            </a:r>
          </a:p>
          <a:p>
            <a:r>
              <a:rPr lang="en-IN" dirty="0"/>
              <a:t>Promote international trade. </a:t>
            </a:r>
          </a:p>
          <a:p>
            <a:r>
              <a:rPr lang="en-IN" dirty="0"/>
              <a:t>Ensure customer satisfaction. </a:t>
            </a:r>
          </a:p>
          <a:p>
            <a:r>
              <a:rPr lang="en-IN" dirty="0"/>
              <a:t>Enhance safety and reliability. </a:t>
            </a:r>
          </a:p>
          <a:p>
            <a:r>
              <a:rPr lang="en-IN" dirty="0"/>
              <a:t>Encourage innovation and sustainability. </a:t>
            </a:r>
          </a:p>
          <a:p>
            <a:endParaRPr lang="en-IN" dirty="0"/>
          </a:p>
        </p:txBody>
      </p:sp>
      <p:pic>
        <p:nvPicPr>
          <p:cNvPr id="4" name="Picture 3" descr="international-organization-for-standardization-symbol.jpg (600×612)">
            <a:extLst>
              <a:ext uri="{FF2B5EF4-FFF2-40B4-BE49-F238E27FC236}">
                <a16:creationId xmlns:a16="http://schemas.microsoft.com/office/drawing/2014/main" id="{858BDBAB-4C04-A7C6-E9BF-179AC0566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7797" y="3894950"/>
            <a:ext cx="1828800" cy="186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649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1A216-896A-E3D6-2928-FD702EFE4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ISO 9001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2D096-7792-1A13-D3F1-D30E531396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b="1" dirty="0"/>
              <a:t>  Purpose:</a:t>
            </a:r>
            <a:r>
              <a:rPr lang="en-IN" dirty="0"/>
              <a:t> Quality Management System (QMS)</a:t>
            </a:r>
          </a:p>
          <a:p>
            <a:r>
              <a:rPr lang="en-IN" b="1" dirty="0"/>
              <a:t>Explanation:</a:t>
            </a:r>
            <a:br>
              <a:rPr lang="en-IN" dirty="0"/>
            </a:br>
            <a:r>
              <a:rPr lang="en-IN" dirty="0"/>
              <a:t>ISO 9001 helps organizations consistently provide products and services that meet customer and regulatory requirements. It focuses on customer satisfaction, continuous improvement, and efficient business processes.</a:t>
            </a:r>
          </a:p>
          <a:p>
            <a:r>
              <a:rPr lang="en-IN" b="1" dirty="0"/>
              <a:t>Example:</a:t>
            </a:r>
            <a:r>
              <a:rPr lang="en-IN" dirty="0"/>
              <a:t> A manufacturing company uses ISO 9001 to improve product quality and reduce defects.</a:t>
            </a:r>
          </a:p>
          <a:p>
            <a:endParaRPr lang="en-IN" dirty="0"/>
          </a:p>
        </p:txBody>
      </p:sp>
      <p:pic>
        <p:nvPicPr>
          <p:cNvPr id="5" name="Picture 4" descr="9001-QMS-1000.png (1000×1000)">
            <a:extLst>
              <a:ext uri="{FF2B5EF4-FFF2-40B4-BE49-F238E27FC236}">
                <a16:creationId xmlns:a16="http://schemas.microsoft.com/office/drawing/2014/main" id="{E81AE0EE-3761-FF31-79C8-B4A50E286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683" y="530942"/>
            <a:ext cx="2654711" cy="189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373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7AC89-1CCD-DA08-9AD6-23EA71D93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ISO 14001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39F7A8-7B35-55E4-59D5-3D7941929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Purpose:</a:t>
            </a:r>
            <a:r>
              <a:rPr lang="en-IN" dirty="0"/>
              <a:t> Environmental Management System (EMS)</a:t>
            </a:r>
          </a:p>
          <a:p>
            <a:r>
              <a:rPr lang="en-IN" b="1" dirty="0"/>
              <a:t>Explanation:</a:t>
            </a:r>
            <a:br>
              <a:rPr lang="en-IN" dirty="0"/>
            </a:br>
            <a:r>
              <a:rPr lang="en-IN" dirty="0"/>
              <a:t>ISO 14001 helps organizations reduce their environmental impact by managing waste, conserving resources, preventing pollution, and complying with environmental regulations.</a:t>
            </a:r>
          </a:p>
          <a:p>
            <a:r>
              <a:rPr lang="en-IN" b="1" dirty="0"/>
              <a:t>Example:</a:t>
            </a:r>
            <a:r>
              <a:rPr lang="en-IN" dirty="0"/>
              <a:t> A factory implements ISO 14001 to reduce emissions and recycle waste materials.</a:t>
            </a:r>
          </a:p>
          <a:p>
            <a:endParaRPr lang="en-IN" dirty="0"/>
          </a:p>
        </p:txBody>
      </p:sp>
      <p:pic>
        <p:nvPicPr>
          <p:cNvPr id="8" name="Picture 7" descr="iso-14001-2015-environmental-management-system-500x500.png (500×500)">
            <a:extLst>
              <a:ext uri="{FF2B5EF4-FFF2-40B4-BE49-F238E27FC236}">
                <a16:creationId xmlns:a16="http://schemas.microsoft.com/office/drawing/2014/main" id="{B0EAE00C-7198-EC0C-BDB3-BCF36E5EA8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4067" y="167148"/>
            <a:ext cx="2782530" cy="248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507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1B299-9AF9-FB3B-67BE-6105C2D88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ISO 45001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857279-C257-9AD4-56A5-3ED4B2265D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Purpose:</a:t>
            </a:r>
            <a:r>
              <a:rPr lang="en-IN" dirty="0"/>
              <a:t> Occupational Health and Safety (OH&amp;S)</a:t>
            </a:r>
          </a:p>
          <a:p>
            <a:r>
              <a:rPr lang="en-IN" b="1" dirty="0"/>
              <a:t>Explanation:</a:t>
            </a:r>
            <a:br>
              <a:rPr lang="en-IN" dirty="0"/>
            </a:br>
            <a:r>
              <a:rPr lang="en-IN" dirty="0"/>
              <a:t>ISO 45001 helps organizations create a safe workplace by identifying hazards, reducing workplace risks, and preventing injuries and illnesses.</a:t>
            </a:r>
          </a:p>
          <a:p>
            <a:r>
              <a:rPr lang="en-IN" b="1" dirty="0"/>
              <a:t>Example:</a:t>
            </a:r>
            <a:r>
              <a:rPr lang="en-IN" dirty="0"/>
              <a:t> A construction company follows ISO 45001 to improve worker safety and reduce accidents.</a:t>
            </a:r>
          </a:p>
          <a:p>
            <a:endParaRPr lang="en-IN" dirty="0"/>
          </a:p>
        </p:txBody>
      </p:sp>
      <p:pic>
        <p:nvPicPr>
          <p:cNvPr id="4" name="Picture 3" descr="ohsas-45001-2018-occupational-health-safety-500x500.png (500×500)">
            <a:extLst>
              <a:ext uri="{FF2B5EF4-FFF2-40B4-BE49-F238E27FC236}">
                <a16:creationId xmlns:a16="http://schemas.microsoft.com/office/drawing/2014/main" id="{6F354AF6-542B-B2EE-9FCD-2B08D58BF8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2451" y="550606"/>
            <a:ext cx="2337619" cy="1735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097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038BF-654B-5382-18CF-1681B7CE3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ISO 27001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5CAE61-E10F-48B4-853D-A26F5B784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Purpose:</a:t>
            </a:r>
            <a:r>
              <a:rPr lang="en-IN" dirty="0"/>
              <a:t> Information Security Management System (ISMS)</a:t>
            </a:r>
          </a:p>
          <a:p>
            <a:r>
              <a:rPr lang="en-IN" b="1" dirty="0"/>
              <a:t>Explanation:</a:t>
            </a:r>
            <a:br>
              <a:rPr lang="en-IN" dirty="0"/>
            </a:br>
            <a:r>
              <a:rPr lang="en-IN" dirty="0"/>
              <a:t>ISO 27001 provides a framework for protecting sensitive information from unauthorized access, cyber threats, and data breaches through effective security controls.</a:t>
            </a:r>
          </a:p>
          <a:p>
            <a:r>
              <a:rPr lang="en-IN" b="1" dirty="0"/>
              <a:t>Example:</a:t>
            </a:r>
            <a:r>
              <a:rPr lang="en-IN" dirty="0"/>
              <a:t> A bank uses ISO 27001 to secure customer financial information.</a:t>
            </a:r>
          </a:p>
          <a:p>
            <a:endParaRPr lang="en-IN" dirty="0"/>
          </a:p>
        </p:txBody>
      </p:sp>
      <p:pic>
        <p:nvPicPr>
          <p:cNvPr id="4" name="Picture 3" descr="ISO-27001-Certified-2-1024x1024.png (1024×1024)">
            <a:extLst>
              <a:ext uri="{FF2B5EF4-FFF2-40B4-BE49-F238E27FC236}">
                <a16:creationId xmlns:a16="http://schemas.microsoft.com/office/drawing/2014/main" id="{451736CD-3443-68FE-26F4-5E87C992B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819" y="521109"/>
            <a:ext cx="2957050" cy="1764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53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FF887-795D-53AD-75B4-B0E9C72CE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ISO 22000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76146A-F529-CEFE-4045-B4EC7FB9A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387" y="2713703"/>
            <a:ext cx="10515600" cy="3237118"/>
          </a:xfrm>
        </p:spPr>
        <p:txBody>
          <a:bodyPr/>
          <a:lstStyle/>
          <a:p>
            <a:r>
              <a:rPr lang="en-IN" b="1" dirty="0"/>
              <a:t>Purpose:</a:t>
            </a:r>
            <a:r>
              <a:rPr lang="en-IN" dirty="0"/>
              <a:t> Food Safety Management</a:t>
            </a:r>
          </a:p>
          <a:p>
            <a:r>
              <a:rPr lang="en-IN" b="1" dirty="0"/>
              <a:t>Explanation:</a:t>
            </a:r>
            <a:br>
              <a:rPr lang="en-IN" dirty="0"/>
            </a:br>
            <a:r>
              <a:rPr lang="en-IN" dirty="0"/>
              <a:t>ISO 22000 ensures that food is safe throughout the entire supply chain by identifying and controlling food safety hazards.</a:t>
            </a:r>
          </a:p>
          <a:p>
            <a:r>
              <a:rPr lang="en-IN" b="1" dirty="0"/>
              <a:t>Example:</a:t>
            </a:r>
            <a:r>
              <a:rPr lang="en-IN" dirty="0"/>
              <a:t> A food processing company uses ISO 22000 to ensure its products are safe for consumers.</a:t>
            </a:r>
          </a:p>
          <a:p>
            <a:endParaRPr lang="en-IN" dirty="0"/>
          </a:p>
        </p:txBody>
      </p:sp>
      <p:pic>
        <p:nvPicPr>
          <p:cNvPr id="4" name="Picture 3" descr="302f90f05ef68f8d51f27b4a2061a3c0.png (1280×1280)">
            <a:extLst>
              <a:ext uri="{FF2B5EF4-FFF2-40B4-BE49-F238E27FC236}">
                <a16:creationId xmlns:a16="http://schemas.microsoft.com/office/drawing/2014/main" id="{418448FF-E653-539F-3456-4A2D2C367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819" y="599768"/>
            <a:ext cx="2556388" cy="179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231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337FD-3598-BFB9-2E11-98DAB8829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Utility of ISO (International Organization for Standardization)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F6B13-C8F7-38DE-E220-134075974E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IN" dirty="0"/>
              <a:t>Improves Product and Service Quality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N" dirty="0"/>
              <a:t>Enhances Customer Satisfaction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N" dirty="0"/>
              <a:t>Increases Operational Efficiency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N" dirty="0"/>
              <a:t>Facilitates International Trade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N" dirty="0"/>
              <a:t>Ensures Safety.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N" dirty="0"/>
              <a:t>Supports Legal and Regulatory Compliance Reduces Costs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N" dirty="0"/>
              <a:t>Protects the Environment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N" dirty="0"/>
              <a:t>Improves Information Security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IN" dirty="0"/>
              <a:t>Encourages Continuous Improvement</a:t>
            </a:r>
          </a:p>
        </p:txBody>
      </p:sp>
    </p:spTree>
    <p:extLst>
      <p:ext uri="{BB962C8B-B14F-4D97-AF65-F5344CB8AC3E}">
        <p14:creationId xmlns:p14="http://schemas.microsoft.com/office/powerpoint/2010/main" val="38373376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2B57D-BCEE-959D-92E2-D84C1C3EE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841AB-EB18-3CF7-2000-B9728515F1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ISO standards help organizations deliver better-quality products and services, improve efficiency, increase customer trust, ensure safety, support sustainability, and compete successfully in both national and international markets.</a:t>
            </a:r>
          </a:p>
          <a:p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86C0D2-F495-0C21-7805-4485C8C62EA7}"/>
              </a:ext>
            </a:extLst>
          </p:cNvPr>
          <p:cNvSpPr txBox="1"/>
          <p:nvPr/>
        </p:nvSpPr>
        <p:spPr>
          <a:xfrm>
            <a:off x="3048000" y="324679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CACDEA-B4C3-AA5C-59B7-2ACFFE8D92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35" b="8633"/>
          <a:stretch>
            <a:fillRect/>
          </a:stretch>
        </p:blipFill>
        <p:spPr>
          <a:xfrm>
            <a:off x="6872748" y="3962401"/>
            <a:ext cx="2430230" cy="1913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4341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71</TotalTime>
  <Words>439</Words>
  <Application>Microsoft Office PowerPoint</Application>
  <PresentationFormat>Widescreen</PresentationFormat>
  <Paragraphs>54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Courier New</vt:lpstr>
      <vt:lpstr>Garamond</vt:lpstr>
      <vt:lpstr>Times New Roman</vt:lpstr>
      <vt:lpstr>Organic</vt:lpstr>
      <vt:lpstr>RESEARCH PROJECT REPORT IN FULFILMENT OF SUMMER INTERNSHIP PROJECT</vt:lpstr>
      <vt:lpstr>Introduction to ISO</vt:lpstr>
      <vt:lpstr>Objectives of ISO</vt:lpstr>
      <vt:lpstr>ISO 9001</vt:lpstr>
      <vt:lpstr>ISO 14001</vt:lpstr>
      <vt:lpstr>ISO 45001</vt:lpstr>
      <vt:lpstr>ISO 27001</vt:lpstr>
      <vt:lpstr>ISO 22000</vt:lpstr>
      <vt:lpstr>Utility of ISO (International Organization for Standardization)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saif siddiqui</dc:creator>
  <cp:lastModifiedBy>saif siddiqui</cp:lastModifiedBy>
  <cp:revision>1</cp:revision>
  <dcterms:created xsi:type="dcterms:W3CDTF">2026-06-30T04:47:46Z</dcterms:created>
  <dcterms:modified xsi:type="dcterms:W3CDTF">2026-06-30T16:35:34Z</dcterms:modified>
</cp:coreProperties>
</file>